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737" r:id="rId3"/>
    <p:sldMasterId id="2147483744" r:id="rId4"/>
    <p:sldMasterId id="2147483756" r:id="rId5"/>
  </p:sldMasterIdLst>
  <p:notesMasterIdLst>
    <p:notesMasterId r:id="rId22"/>
  </p:notesMasterIdLst>
  <p:handoutMasterIdLst>
    <p:handoutMasterId r:id="rId23"/>
  </p:handoutMasterIdLst>
  <p:sldIdLst>
    <p:sldId id="260" r:id="rId6"/>
    <p:sldId id="263" r:id="rId7"/>
    <p:sldId id="264" r:id="rId8"/>
    <p:sldId id="258" r:id="rId9"/>
    <p:sldId id="256" r:id="rId10"/>
    <p:sldId id="276" r:id="rId11"/>
    <p:sldId id="417" r:id="rId12"/>
    <p:sldId id="421" r:id="rId13"/>
    <p:sldId id="420" r:id="rId14"/>
    <p:sldId id="422" r:id="rId15"/>
    <p:sldId id="418" r:id="rId16"/>
    <p:sldId id="423" r:id="rId17"/>
    <p:sldId id="426" r:id="rId18"/>
    <p:sldId id="304" r:id="rId19"/>
    <p:sldId id="425" r:id="rId20"/>
    <p:sldId id="419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F0F1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B1972-C34B-49E1-A323-68D8E4C29300}" v="43" dt="2019-04-26T07:39:56.2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5194" autoAdjust="0"/>
  </p:normalViewPr>
  <p:slideViewPr>
    <p:cSldViewPr snapToGrid="0" showGuides="1">
      <p:cViewPr varScale="1">
        <p:scale>
          <a:sx n="97" d="100"/>
          <a:sy n="97" d="100"/>
        </p:scale>
        <p:origin x="138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d008ea8d18a2906" providerId="LiveId" clId="{F0D24820-507A-442E-A121-7C847CB897D4}"/>
  </pc:docChgLst>
  <pc:docChgLst>
    <pc:chgData name="Rémy BOVI" userId="ad008ea8d18a2906" providerId="LiveId" clId="{53AB1972-C34B-49E1-A323-68D8E4C29300}"/>
    <pc:docChg chg="undo custSel delSld modSld sldOrd delMainMaster">
      <pc:chgData name="Rémy BOVI" userId="ad008ea8d18a2906" providerId="LiveId" clId="{53AB1972-C34B-49E1-A323-68D8E4C29300}" dt="2019-04-26T07:39:56.280" v="94"/>
      <pc:docMkLst>
        <pc:docMk/>
      </pc:docMkLst>
      <pc:sldChg chg="addSp delSp modSp modTransition delAnim">
        <pc:chgData name="Rémy BOVI" userId="ad008ea8d18a2906" providerId="LiveId" clId="{53AB1972-C34B-49E1-A323-68D8E4C29300}" dt="2019-04-26T07:37:33.969" v="81"/>
        <pc:sldMkLst>
          <pc:docMk/>
          <pc:sldMk cId="1791208591" sldId="260"/>
        </pc:sldMkLst>
        <pc:grpChg chg="add mod">
          <ac:chgData name="Rémy BOVI" userId="ad008ea8d18a2906" providerId="LiveId" clId="{53AB1972-C34B-49E1-A323-68D8E4C29300}" dt="2019-04-26T07:34:40.403" v="78" actId="1076"/>
          <ac:grpSpMkLst>
            <pc:docMk/>
            <pc:sldMk cId="1791208591" sldId="260"/>
            <ac:grpSpMk id="23" creationId="{5CE7110F-A755-4F60-B49A-F691485B3E3A}"/>
          </ac:grpSpMkLst>
        </pc:grpChg>
        <pc:picChg chg="del">
          <ac:chgData name="Rémy BOVI" userId="ad008ea8d18a2906" providerId="LiveId" clId="{53AB1972-C34B-49E1-A323-68D8E4C29300}" dt="2019-04-26T07:34:34.735" v="76" actId="478"/>
          <ac:picMkLst>
            <pc:docMk/>
            <pc:sldMk cId="1791208591" sldId="260"/>
            <ac:picMk id="15" creationId="{31F8025F-7299-41F0-8907-5020AB7D66F2}"/>
          </ac:picMkLst>
        </pc:picChg>
        <pc:picChg chg="add mod">
          <ac:chgData name="Rémy BOVI" userId="ad008ea8d18a2906" providerId="LiveId" clId="{53AB1972-C34B-49E1-A323-68D8E4C29300}" dt="2019-04-26T07:34:26.772" v="75" actId="1076"/>
          <ac:picMkLst>
            <pc:docMk/>
            <pc:sldMk cId="1791208591" sldId="260"/>
            <ac:picMk id="20" creationId="{D3083BE0-C4F4-49C0-9014-762BE3299C24}"/>
          </ac:picMkLst>
        </pc:picChg>
        <pc:picChg chg="add mod">
          <ac:chgData name="Rémy BOVI" userId="ad008ea8d18a2906" providerId="LiveId" clId="{53AB1972-C34B-49E1-A323-68D8E4C29300}" dt="2019-04-26T07:34:26.772" v="75" actId="1076"/>
          <ac:picMkLst>
            <pc:docMk/>
            <pc:sldMk cId="1791208591" sldId="260"/>
            <ac:picMk id="21" creationId="{9B42BF7E-AB69-4EF9-9675-9122E4E2B9C9}"/>
          </ac:picMkLst>
        </pc:picChg>
        <pc:picChg chg="add mod">
          <ac:chgData name="Rémy BOVI" userId="ad008ea8d18a2906" providerId="LiveId" clId="{53AB1972-C34B-49E1-A323-68D8E4C29300}" dt="2019-04-26T07:34:40.403" v="78" actId="1076"/>
          <ac:picMkLst>
            <pc:docMk/>
            <pc:sldMk cId="1791208591" sldId="260"/>
            <ac:picMk id="22" creationId="{401CA519-8926-450F-820A-764031DB624E}"/>
          </ac:picMkLst>
        </pc:picChg>
        <pc:picChg chg="add">
          <ac:chgData name="Rémy BOVI" userId="ad008ea8d18a2906" providerId="LiveId" clId="{53AB1972-C34B-49E1-A323-68D8E4C29300}" dt="2019-04-26T07:34:35.516" v="77"/>
          <ac:picMkLst>
            <pc:docMk/>
            <pc:sldMk cId="1791208591" sldId="260"/>
            <ac:picMk id="24" creationId="{D407FA85-E040-42E6-9D15-94816642601A}"/>
          </ac:picMkLst>
        </pc:picChg>
        <pc:picChg chg="add">
          <ac:chgData name="Rémy BOVI" userId="ad008ea8d18a2906" providerId="LiveId" clId="{53AB1972-C34B-49E1-A323-68D8E4C29300}" dt="2019-04-26T07:34:35.516" v="77"/>
          <ac:picMkLst>
            <pc:docMk/>
            <pc:sldMk cId="1791208591" sldId="260"/>
            <ac:picMk id="25" creationId="{E5D65197-0CC4-4D63-A525-1958C85070C8}"/>
          </ac:picMkLst>
        </pc:picChg>
        <pc:picChg chg="add mod">
          <ac:chgData name="Rémy BOVI" userId="ad008ea8d18a2906" providerId="LiveId" clId="{53AB1972-C34B-49E1-A323-68D8E4C29300}" dt="2019-04-26T07:34:50.280" v="80" actId="1076"/>
          <ac:picMkLst>
            <pc:docMk/>
            <pc:sldMk cId="1791208591" sldId="260"/>
            <ac:picMk id="26" creationId="{C64B4A62-4CC3-43E5-9066-32A668519920}"/>
          </ac:picMkLst>
        </pc:picChg>
      </pc:sldChg>
      <pc:sldChg chg="del ord">
        <pc:chgData name="Rémy BOVI" userId="ad008ea8d18a2906" providerId="LiveId" clId="{53AB1972-C34B-49E1-A323-68D8E4C29300}" dt="2019-04-26T07:33:46.372" v="59" actId="2696"/>
        <pc:sldMkLst>
          <pc:docMk/>
          <pc:sldMk cId="2626135586" sldId="263"/>
        </pc:sldMkLst>
      </pc:sldChg>
      <pc:sldChg chg="addSp delSp modSp ord">
        <pc:chgData name="Rémy BOVI" userId="ad008ea8d18a2906" providerId="LiveId" clId="{53AB1972-C34B-49E1-A323-68D8E4C29300}" dt="2019-04-25T13:22:23.880" v="17"/>
        <pc:sldMkLst>
          <pc:docMk/>
          <pc:sldMk cId="2592553257" sldId="276"/>
        </pc:sldMkLst>
        <pc:spChg chg="mod">
          <ac:chgData name="Rémy BOVI" userId="ad008ea8d18a2906" providerId="LiveId" clId="{53AB1972-C34B-49E1-A323-68D8E4C29300}" dt="2019-04-25T13:21:59.618" v="16" actId="1076"/>
          <ac:spMkLst>
            <pc:docMk/>
            <pc:sldMk cId="2592553257" sldId="276"/>
            <ac:spMk id="12" creationId="{00000000-0000-0000-0000-000000000000}"/>
          </ac:spMkLst>
        </pc:spChg>
        <pc:spChg chg="mod">
          <ac:chgData name="Rémy BOVI" userId="ad008ea8d18a2906" providerId="LiveId" clId="{53AB1972-C34B-49E1-A323-68D8E4C29300}" dt="2019-04-25T13:21:59.618" v="16" actId="1076"/>
          <ac:spMkLst>
            <pc:docMk/>
            <pc:sldMk cId="2592553257" sldId="276"/>
            <ac:spMk id="13" creationId="{00000000-0000-0000-0000-000000000000}"/>
          </ac:spMkLst>
        </pc:spChg>
        <pc:picChg chg="add del mod ord">
          <ac:chgData name="Rémy BOVI" userId="ad008ea8d18a2906" providerId="LiveId" clId="{53AB1972-C34B-49E1-A323-68D8E4C29300}" dt="2019-04-25T13:15:18.110" v="7" actId="478"/>
          <ac:picMkLst>
            <pc:docMk/>
            <pc:sldMk cId="2592553257" sldId="276"/>
            <ac:picMk id="4" creationId="{B18DFB85-365C-40A5-BA15-AF53437E9F2C}"/>
          </ac:picMkLst>
        </pc:picChg>
        <pc:picChg chg="add del mod">
          <ac:chgData name="Rémy BOVI" userId="ad008ea8d18a2906" providerId="LiveId" clId="{53AB1972-C34B-49E1-A323-68D8E4C29300}" dt="2019-04-25T13:21:39.754" v="11" actId="478"/>
          <ac:picMkLst>
            <pc:docMk/>
            <pc:sldMk cId="2592553257" sldId="276"/>
            <ac:picMk id="6" creationId="{755246F2-34CE-488A-8770-7F48124279CF}"/>
          </ac:picMkLst>
        </pc:picChg>
        <pc:picChg chg="add mod ord">
          <ac:chgData name="Rémy BOVI" userId="ad008ea8d18a2906" providerId="LiveId" clId="{53AB1972-C34B-49E1-A323-68D8E4C29300}" dt="2019-04-25T13:21:52.405" v="15" actId="1076"/>
          <ac:picMkLst>
            <pc:docMk/>
            <pc:sldMk cId="2592553257" sldId="276"/>
            <ac:picMk id="8" creationId="{6602F4CB-2F6D-4865-8823-9B916B93F0E2}"/>
          </ac:picMkLst>
        </pc:picChg>
        <pc:picChg chg="mod">
          <ac:chgData name="Rémy BOVI" userId="ad008ea8d18a2906" providerId="LiveId" clId="{53AB1972-C34B-49E1-A323-68D8E4C29300}" dt="2019-04-25T13:21:59.618" v="16" actId="1076"/>
          <ac:picMkLst>
            <pc:docMk/>
            <pc:sldMk cId="2592553257" sldId="276"/>
            <ac:picMk id="14" creationId="{4C0100C4-BF19-4CA0-B695-0F4B3927A5A9}"/>
          </ac:picMkLst>
        </pc:picChg>
        <pc:picChg chg="del">
          <ac:chgData name="Rémy BOVI" userId="ad008ea8d18a2906" providerId="LiveId" clId="{53AB1972-C34B-49E1-A323-68D8E4C29300}" dt="2019-04-25T13:14:50.244" v="0" actId="478"/>
          <ac:picMkLst>
            <pc:docMk/>
            <pc:sldMk cId="2592553257" sldId="276"/>
            <ac:picMk id="15" creationId="{9C5C0F29-A18E-4EF1-A3F2-59AFA58A63EE}"/>
          </ac:picMkLst>
        </pc:picChg>
        <pc:picChg chg="mod">
          <ac:chgData name="Rémy BOVI" userId="ad008ea8d18a2906" providerId="LiveId" clId="{53AB1972-C34B-49E1-A323-68D8E4C29300}" dt="2019-04-25T13:21:59.618" v="16" actId="1076"/>
          <ac:picMkLst>
            <pc:docMk/>
            <pc:sldMk cId="2592553257" sldId="276"/>
            <ac:picMk id="32" creationId="{4EA9199D-86BF-4BB4-A46E-679936983EC3}"/>
          </ac:picMkLst>
        </pc:picChg>
      </pc:sldChg>
      <pc:sldChg chg="addSp delSp modSp addAnim delAnim">
        <pc:chgData name="Rémy BOVI" userId="ad008ea8d18a2906" providerId="LiveId" clId="{53AB1972-C34B-49E1-A323-68D8E4C29300}" dt="2019-04-25T13:24:03.505" v="49" actId="403"/>
        <pc:sldMkLst>
          <pc:docMk/>
          <pc:sldMk cId="3737348397" sldId="304"/>
        </pc:sldMkLst>
        <pc:spChg chg="del">
          <ac:chgData name="Rémy BOVI" userId="ad008ea8d18a2906" providerId="LiveId" clId="{53AB1972-C34B-49E1-A323-68D8E4C29300}" dt="2019-04-25T13:23:45" v="33" actId="478"/>
          <ac:spMkLst>
            <pc:docMk/>
            <pc:sldMk cId="3737348397" sldId="304"/>
            <ac:spMk id="33" creationId="{00000000-0000-0000-0000-000000000000}"/>
          </ac:spMkLst>
        </pc:spChg>
        <pc:spChg chg="del mod">
          <ac:chgData name="Rémy BOVI" userId="ad008ea8d18a2906" providerId="LiveId" clId="{53AB1972-C34B-49E1-A323-68D8E4C29300}" dt="2019-04-25T13:23:41.772" v="32" actId="478"/>
          <ac:spMkLst>
            <pc:docMk/>
            <pc:sldMk cId="3737348397" sldId="304"/>
            <ac:spMk id="34" creationId="{00000000-0000-0000-0000-000000000000}"/>
          </ac:spMkLst>
        </pc:spChg>
        <pc:spChg chg="add del mod">
          <ac:chgData name="Rémy BOVI" userId="ad008ea8d18a2906" providerId="LiveId" clId="{53AB1972-C34B-49E1-A323-68D8E4C29300}" dt="2019-04-25T13:24:03.505" v="49" actId="403"/>
          <ac:spMkLst>
            <pc:docMk/>
            <pc:sldMk cId="3737348397" sldId="304"/>
            <ac:spMk id="35" creationId="{00000000-0000-0000-0000-000000000000}"/>
          </ac:spMkLst>
        </pc:spChg>
      </pc:sldChg>
      <pc:sldChg chg="del ord">
        <pc:chgData name="Rémy BOVI" userId="ad008ea8d18a2906" providerId="LiveId" clId="{53AB1972-C34B-49E1-A323-68D8E4C29300}" dt="2019-04-26T07:33:50.524" v="60" actId="2696"/>
        <pc:sldMkLst>
          <pc:docMk/>
          <pc:sldMk cId="2551595037" sldId="416"/>
        </pc:sldMkLst>
      </pc:sldChg>
      <pc:sldChg chg="addSp modSp modTransition modAnim">
        <pc:chgData name="Rémy BOVI" userId="ad008ea8d18a2906" providerId="LiveId" clId="{53AB1972-C34B-49E1-A323-68D8E4C29300}" dt="2019-04-26T07:39:56.280" v="94"/>
        <pc:sldMkLst>
          <pc:docMk/>
          <pc:sldMk cId="805814507" sldId="421"/>
        </pc:sldMkLst>
        <pc:spChg chg="add mod">
          <ac:chgData name="Rémy BOVI" userId="ad008ea8d18a2906" providerId="LiveId" clId="{53AB1972-C34B-49E1-A323-68D8E4C29300}" dt="2019-04-26T07:39:18.689" v="90" actId="20577"/>
          <ac:spMkLst>
            <pc:docMk/>
            <pc:sldMk cId="805814507" sldId="421"/>
            <ac:spMk id="2" creationId="{FC19C9C2-D409-41C2-9771-22EB77590DD2}"/>
          </ac:spMkLst>
        </pc:spChg>
        <pc:spChg chg="mod">
          <ac:chgData name="Rémy BOVI" userId="ad008ea8d18a2906" providerId="LiveId" clId="{53AB1972-C34B-49E1-A323-68D8E4C29300}" dt="2019-04-25T13:23:12.129" v="26" actId="403"/>
          <ac:spMkLst>
            <pc:docMk/>
            <pc:sldMk cId="805814507" sldId="421"/>
            <ac:spMk id="115" creationId="{0A847A99-DF9A-4F30-B86C-5E6D1EAC7B68}"/>
          </ac:spMkLst>
        </pc:spChg>
        <pc:picChg chg="mod">
          <ac:chgData name="Rémy BOVI" userId="ad008ea8d18a2906" providerId="LiveId" clId="{53AB1972-C34B-49E1-A323-68D8E4C29300}" dt="2019-04-25T13:23:16.572" v="27" actId="1076"/>
          <ac:picMkLst>
            <pc:docMk/>
            <pc:sldMk cId="805814507" sldId="421"/>
            <ac:picMk id="5" creationId="{64485B7F-9339-47DF-B29B-3138E01BB710}"/>
          </ac:picMkLst>
        </pc:picChg>
      </pc:sldChg>
      <pc:sldChg chg="delSp modSp">
        <pc:chgData name="Rémy BOVI" userId="ad008ea8d18a2906" providerId="LiveId" clId="{53AB1972-C34B-49E1-A323-68D8E4C29300}" dt="2019-04-25T13:25:17.059" v="56" actId="403"/>
        <pc:sldMkLst>
          <pc:docMk/>
          <pc:sldMk cId="323141058" sldId="425"/>
        </pc:sldMkLst>
        <pc:spChg chg="mod">
          <ac:chgData name="Rémy BOVI" userId="ad008ea8d18a2906" providerId="LiveId" clId="{53AB1972-C34B-49E1-A323-68D8E4C29300}" dt="2019-04-25T13:25:17.059" v="56" actId="403"/>
          <ac:spMkLst>
            <pc:docMk/>
            <pc:sldMk cId="323141058" sldId="425"/>
            <ac:spMk id="3" creationId="{AA1AAAE8-9DE2-44B1-AEF5-2077DE9BCB60}"/>
          </ac:spMkLst>
        </pc:spChg>
        <pc:spChg chg="del">
          <ac:chgData name="Rémy BOVI" userId="ad008ea8d18a2906" providerId="LiveId" clId="{53AB1972-C34B-49E1-A323-68D8E4C29300}" dt="2019-04-25T13:24:20.033" v="50" actId="478"/>
          <ac:spMkLst>
            <pc:docMk/>
            <pc:sldMk cId="323141058" sldId="425"/>
            <ac:spMk id="4" creationId="{98C1ADBB-9960-4BBC-976A-FA7B386D6027}"/>
          </ac:spMkLst>
        </pc:spChg>
        <pc:spChg chg="mod">
          <ac:chgData name="Rémy BOVI" userId="ad008ea8d18a2906" providerId="LiveId" clId="{53AB1972-C34B-49E1-A323-68D8E4C29300}" dt="2019-04-25T13:25:17.059" v="56" actId="403"/>
          <ac:spMkLst>
            <pc:docMk/>
            <pc:sldMk cId="323141058" sldId="425"/>
            <ac:spMk id="6" creationId="{D8D41A73-4772-4061-9FD4-515E5E31FB9E}"/>
          </ac:spMkLst>
        </pc:spChg>
      </pc:sldChg>
      <pc:sldMasterChg chg="del delSldLayout">
        <pc:chgData name="Rémy BOVI" userId="ad008ea8d18a2906" providerId="LiveId" clId="{53AB1972-C34B-49E1-A323-68D8E4C29300}" dt="2019-04-26T07:33:50.554" v="73" actId="2696"/>
        <pc:sldMasterMkLst>
          <pc:docMk/>
          <pc:sldMasterMk cId="2658242059" sldId="2147483713"/>
        </pc:sldMasterMkLst>
        <pc:sldLayoutChg chg="del">
          <pc:chgData name="Rémy BOVI" userId="ad008ea8d18a2906" providerId="LiveId" clId="{53AB1972-C34B-49E1-A323-68D8E4C29300}" dt="2019-04-26T07:33:50.533" v="61" actId="2696"/>
          <pc:sldLayoutMkLst>
            <pc:docMk/>
            <pc:sldMasterMk cId="2658242059" sldId="2147483713"/>
            <pc:sldLayoutMk cId="1218145253" sldId="2147483714"/>
          </pc:sldLayoutMkLst>
        </pc:sldLayoutChg>
        <pc:sldLayoutChg chg="del">
          <pc:chgData name="Rémy BOVI" userId="ad008ea8d18a2906" providerId="LiveId" clId="{53AB1972-C34B-49E1-A323-68D8E4C29300}" dt="2019-04-26T07:33:50.534" v="62" actId="2696"/>
          <pc:sldLayoutMkLst>
            <pc:docMk/>
            <pc:sldMasterMk cId="2658242059" sldId="2147483713"/>
            <pc:sldLayoutMk cId="3552766751" sldId="2147483715"/>
          </pc:sldLayoutMkLst>
        </pc:sldLayoutChg>
        <pc:sldLayoutChg chg="del">
          <pc:chgData name="Rémy BOVI" userId="ad008ea8d18a2906" providerId="LiveId" clId="{53AB1972-C34B-49E1-A323-68D8E4C29300}" dt="2019-04-26T07:33:50.535" v="63" actId="2696"/>
          <pc:sldLayoutMkLst>
            <pc:docMk/>
            <pc:sldMasterMk cId="2658242059" sldId="2147483713"/>
            <pc:sldLayoutMk cId="1459218347" sldId="2147483716"/>
          </pc:sldLayoutMkLst>
        </pc:sldLayoutChg>
        <pc:sldLayoutChg chg="del">
          <pc:chgData name="Rémy BOVI" userId="ad008ea8d18a2906" providerId="LiveId" clId="{53AB1972-C34B-49E1-A323-68D8E4C29300}" dt="2019-04-26T07:33:50.536" v="64" actId="2696"/>
          <pc:sldLayoutMkLst>
            <pc:docMk/>
            <pc:sldMasterMk cId="2658242059" sldId="2147483713"/>
            <pc:sldLayoutMk cId="119045712" sldId="2147483717"/>
          </pc:sldLayoutMkLst>
        </pc:sldLayoutChg>
        <pc:sldLayoutChg chg="del">
          <pc:chgData name="Rémy BOVI" userId="ad008ea8d18a2906" providerId="LiveId" clId="{53AB1972-C34B-49E1-A323-68D8E4C29300}" dt="2019-04-26T07:33:50.538" v="65" actId="2696"/>
          <pc:sldLayoutMkLst>
            <pc:docMk/>
            <pc:sldMasterMk cId="2658242059" sldId="2147483713"/>
            <pc:sldLayoutMk cId="3974535226" sldId="2147483718"/>
          </pc:sldLayoutMkLst>
        </pc:sldLayoutChg>
        <pc:sldLayoutChg chg="del">
          <pc:chgData name="Rémy BOVI" userId="ad008ea8d18a2906" providerId="LiveId" clId="{53AB1972-C34B-49E1-A323-68D8E4C29300}" dt="2019-04-26T07:33:50.539" v="66" actId="2696"/>
          <pc:sldLayoutMkLst>
            <pc:docMk/>
            <pc:sldMasterMk cId="2658242059" sldId="2147483713"/>
            <pc:sldLayoutMk cId="714848324" sldId="2147483719"/>
          </pc:sldLayoutMkLst>
        </pc:sldLayoutChg>
        <pc:sldLayoutChg chg="del">
          <pc:chgData name="Rémy BOVI" userId="ad008ea8d18a2906" providerId="LiveId" clId="{53AB1972-C34B-49E1-A323-68D8E4C29300}" dt="2019-04-26T07:33:50.540" v="67" actId="2696"/>
          <pc:sldLayoutMkLst>
            <pc:docMk/>
            <pc:sldMasterMk cId="2658242059" sldId="2147483713"/>
            <pc:sldLayoutMk cId="2335715777" sldId="2147483720"/>
          </pc:sldLayoutMkLst>
        </pc:sldLayoutChg>
        <pc:sldLayoutChg chg="del">
          <pc:chgData name="Rémy BOVI" userId="ad008ea8d18a2906" providerId="LiveId" clId="{53AB1972-C34B-49E1-A323-68D8E4C29300}" dt="2019-04-26T07:33:50.542" v="68" actId="2696"/>
          <pc:sldLayoutMkLst>
            <pc:docMk/>
            <pc:sldMasterMk cId="2658242059" sldId="2147483713"/>
            <pc:sldLayoutMk cId="4157244263" sldId="2147483721"/>
          </pc:sldLayoutMkLst>
        </pc:sldLayoutChg>
        <pc:sldLayoutChg chg="del">
          <pc:chgData name="Rémy BOVI" userId="ad008ea8d18a2906" providerId="LiveId" clId="{53AB1972-C34B-49E1-A323-68D8E4C29300}" dt="2019-04-26T07:33:50.543" v="69" actId="2696"/>
          <pc:sldLayoutMkLst>
            <pc:docMk/>
            <pc:sldMasterMk cId="2658242059" sldId="2147483713"/>
            <pc:sldLayoutMk cId="302493227" sldId="2147483722"/>
          </pc:sldLayoutMkLst>
        </pc:sldLayoutChg>
        <pc:sldLayoutChg chg="del">
          <pc:chgData name="Rémy BOVI" userId="ad008ea8d18a2906" providerId="LiveId" clId="{53AB1972-C34B-49E1-A323-68D8E4C29300}" dt="2019-04-26T07:33:50.544" v="70" actId="2696"/>
          <pc:sldLayoutMkLst>
            <pc:docMk/>
            <pc:sldMasterMk cId="2658242059" sldId="2147483713"/>
            <pc:sldLayoutMk cId="4140485366" sldId="2147483723"/>
          </pc:sldLayoutMkLst>
        </pc:sldLayoutChg>
        <pc:sldLayoutChg chg="del">
          <pc:chgData name="Rémy BOVI" userId="ad008ea8d18a2906" providerId="LiveId" clId="{53AB1972-C34B-49E1-A323-68D8E4C29300}" dt="2019-04-26T07:33:50.546" v="71" actId="2696"/>
          <pc:sldLayoutMkLst>
            <pc:docMk/>
            <pc:sldMasterMk cId="2658242059" sldId="2147483713"/>
            <pc:sldLayoutMk cId="1043579885" sldId="2147483724"/>
          </pc:sldLayoutMkLst>
        </pc:sldLayoutChg>
        <pc:sldLayoutChg chg="del">
          <pc:chgData name="Rémy BOVI" userId="ad008ea8d18a2906" providerId="LiveId" clId="{53AB1972-C34B-49E1-A323-68D8E4C29300}" dt="2019-04-26T07:33:50.552" v="72" actId="2696"/>
          <pc:sldLayoutMkLst>
            <pc:docMk/>
            <pc:sldMasterMk cId="2658242059" sldId="2147483713"/>
            <pc:sldLayoutMk cId="1020882016" sldId="2147483742"/>
          </pc:sldLayoutMkLst>
        </pc:sldLayoutChg>
      </pc:sldMasterChg>
    </pc:docChg>
  </pc:docChgLst>
  <pc:docChgLst>
    <pc:chgData name="Rémy BOVI" userId="ad008ea8d18a2906" providerId="LiveId" clId="{70A03687-F5AB-47DA-8BAE-0DFF5CA6D4BF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7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680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7052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270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5A2F918-7F01-453F-8F02-AC799AFBF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72" y="6044038"/>
            <a:ext cx="820866" cy="7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id-ID" dirty="0"/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13220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6655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8021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00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86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301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0731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029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06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295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915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546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8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013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A24B5-218B-48E4-BF61-98F4F58A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3700B6-0F39-40C8-819D-850CC2DC9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7B15D0-8B97-452A-94A2-FE8EDFE78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90C934-3743-4CA8-AD0C-F27163967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23EECF-9AD7-4027-8F66-A5769439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3039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2F8C3B-F4D6-4C6B-A35E-AED6EFD5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D197E9-6060-4990-A41B-2440F3D84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CE1278-A1E5-4D77-9F57-BDC74969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ED376E-894F-4DD8-A21F-25F7F60F8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DB741-32E4-4F2A-994C-90759D34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12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05683-B735-4F9D-AC22-F70A5DAE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566B4B-AB3A-48DE-8447-248285B2B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F69BA3-16CB-45B0-8DB9-4E11C4CA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A13509-AC3F-463A-AB77-FA4A8B94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C6AFF2-11D7-4648-9121-4F7F07028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2530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3F6544-36D6-4750-80B5-B7E186D9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275F3B-20A5-428F-AF75-914C18849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91DEE2-80FF-4A13-8B29-7B4AA6AEF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5D461E-46CB-4278-B54F-E400EB734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18918B1-FD51-40B6-A82A-0D0F2F0D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D386CC-22C5-418A-BB8B-AF4460A9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0391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2F2D8-8D70-4EB2-AAEC-3E38BE7E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6273052-6AF3-4E15-AC5C-C25E7CDAE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BCEAA7-A320-45CC-B50C-C4A723C14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6E813F0-8C58-4349-B718-7554452F3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43FCEB-ED1A-4E3A-8087-FAC94C0E6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3236C77-32EA-47DA-85DA-9CE464CD2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312F53-197E-4066-B495-5FE9FE8B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69EF67-4197-46AA-BAA0-BFC66928B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81023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F58A0-1C10-4D89-8F3F-726C194BE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081A80-4F98-48D6-A69D-B34DB49C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451B63-AF93-4C12-A1CB-E43BC557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673CF4-2218-42BF-94B9-4C055F2D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0411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4F1EAB5-7C11-4819-82CC-90F0AE05F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C78735-6FAC-49A1-B2C5-E5EBCAF5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7311AE-95E8-48A7-9C10-C69470AF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27806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A321E7-B765-4B01-909E-42E489C7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24FE5-A476-4A56-9420-77CC7B377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36FE40-7261-4C51-931E-8BDD7C90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82A751-913E-4796-99D4-59729903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1DAC66-3523-4855-8414-8F146F78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1FFA48-E952-406D-A7AC-31623AB9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14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1A43C7-8566-46AC-BCF5-974709DB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3C1168-8F09-4900-AB72-C207DB712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D36103-B76E-47BD-B2AF-7A38E6F71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B211B1-3998-4982-B17E-ED5A055A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3F1F80-A0D8-4A65-86B0-980CF498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AA95B8-F52F-45BA-A73F-F4B932B4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07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C13BF3-5F2A-4511-8CC2-ACAB2F60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0C5A7F0-71FD-4B94-9FB5-9BD6D2EC63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9A3DDF-8FE3-4E68-9DE5-8097D97BA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3AA422-B1E5-4D55-9575-85FC87119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B89F89-D4B9-4C30-AAE2-2EDA8FB7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25367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B4451DE-547F-4161-9E83-D9A59C043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D93636-4E82-464B-AB3F-D2938E8CD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E025AC-CD98-47AE-8F46-2F8E1FE6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38FA5D-1D49-4C21-8740-C82117D02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E32678-B780-457C-826F-DEF600A6A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55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5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4E4D-A109-4C48-9E64-7FCBF5BE67D3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9939-D82F-474D-8F32-39F6ECA3E7F6}" type="datetimeFigureOut">
              <a:rPr lang="id-ID" smtClean="0"/>
              <a:t>26/04/2019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  <p:sldLayoutId id="2147483743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26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C408F-DF0D-4580-9F48-C473147CA8A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0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39F8FBD-62E7-4152-9ADB-AF73587A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3ADEE0-97FB-4421-B224-23CCCAD24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719DC0-8370-43FB-B9B0-04AEAE9E42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FC73-95AA-4238-8684-74B5E9A1100C}" type="datetimeFigureOut">
              <a:rPr lang="fr-FR" smtClean="0"/>
              <a:t>26/04/2019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C598D5-CA27-4974-9D98-BE817E2E8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06A0A3-A961-4EF1-9B1F-55B22E87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F3675-2CB4-4627-AA09-1412E8A173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39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hyperlink" Target="https://www.google.fr/url?sa=i&amp;rct=j&amp;q=&amp;esrc=s&amp;source=images&amp;cd=&amp;cad=rja&amp;uact=8&amp;ved=2ahUKEwij15Hi3NvhAhVPzhoKHcc8BPYQjRx6BAgBEAU&amp;url=http%3A%2F%2Fpiapandelakis.com%2Fdoc%2Fslidesconf%2F2018_STRASBOURG%2Findex.html&amp;psig=AOvVaw0wXrhkWD1OONWvx3MBLgMg&amp;ust=1555748450479911" TargetMode="Externa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db13/GAB2019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5.jp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7.png"/><Relationship Id="rId7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2.jpg"/><Relationship Id="rId5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88763" y="2854884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Rémy BOVI</a:t>
            </a:r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57310" y="2313092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1563" y="382911"/>
            <a:ext cx="11618026" cy="2387600"/>
          </a:xfrm>
        </p:spPr>
        <p:txBody>
          <a:bodyPr>
            <a:normAutofit/>
          </a:bodyPr>
          <a:lstStyle/>
          <a:p>
            <a:r>
              <a:rPr lang="fr-FR" sz="6600" b="1" dirty="0"/>
              <a:t>Infrastructure as code (IAC) </a:t>
            </a:r>
            <a:r>
              <a:rPr lang="fr-FR" dirty="0"/>
              <a:t>Simplifiez-vous la vie (et l’IT)</a:t>
            </a:r>
            <a:endParaRPr lang="fr-FR" b="1" dirty="0">
              <a:solidFill>
                <a:schemeClr val="tx2">
                  <a:lumMod val="75000"/>
                </a:schemeClr>
              </a:solidFill>
              <a:latin typeface="Beba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F77391-0AEF-4AAD-AE98-EEB802259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06" y="3538505"/>
            <a:ext cx="2418518" cy="215248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3083BE0-C4F4-49C0-9014-762BE3299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60" y="5455721"/>
            <a:ext cx="2685321" cy="6323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B42BF7E-AB69-4EF9-9675-9122E4E2B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60" y="5998617"/>
            <a:ext cx="2770782" cy="818195"/>
          </a:xfrm>
          <a:prstGeom prst="rect">
            <a:avLst/>
          </a:prstGeom>
        </p:spPr>
      </p:pic>
      <p:pic>
        <p:nvPicPr>
          <p:cNvPr id="22" name="Picture 2" descr="https://francecentral1-mediap.svc.ms/transform/thumbnail?provider=spo&amp;inputFormat=png&amp;cs=fFNQTw&amp;docid=https%3A%2F%2Fgussfrance.sharepoint.com%3A443%2F_api%2Fv2.0%2Fdrives%2Fb!2aW2zlEcqE-8RMdFgYJboXB4vOL0hTxAodVgxZXeIlWwdNaIdLIrSrMh0N1-Wa0w%2Fitems%2F01MEGYZBGMQTP6WX2LEFFZXL5KMTSAMZFK%3Fversion%3DPublished&amp;access_token=eyJ0eXAiOiJKV1QiLCJhbGciOiJub25lIn0.eyJhdWQiOiIwMDAwMDAwMy0wMDAwLTBmZjEtY2UwMC0wMDAwMDAwMDAwMDAvZ3Vzc2ZyYW5jZS5zaGFyZXBvaW50LmNvbUAyZWYzYWMxMS0zZmEwLTQzNmQtYTcxMy0wMTUyZTBmMTE2NWQiLCJpc3MiOiIwMDAwMDAwMy0wMDAwLTBmZjEtY2UwMC0wMDAwMDAwMDAwMDAiLCJuYmYiOiIxNTUzNTQyNzIzIiwiZXhwIjoiMTU1MzU2NDMyMyIsImVuZHBvaW50dXJsIjoiTFFPWGk5MXkwaVdSN1hDRU1jM2g2MDVZNU9JL2ZQUlJnUkgwSzU4NEFRYz0iLCJlbmRwb2ludHVybExlbmd0aCI6IjExNyIsImlzbG9vcGJhY2siOiJUcnVlIiwiY2lkIjoiT1RnNE9HTmpPV1V0WkRCbU1pMHdNREF3TFRrNFpESXROek5tWW1FNFlqTXlNamsxIiwidmVyIjoiaGFzaGVkcHJvb2Z0b2tlbiIsInNpdGVpZCI6IlkyVmlObUUxWkRrdE1XTTFNUzAwWm1FNExXSmpORFF0WXpjME5UZ3hPREkxWW1FeCIsIm5hbWVpZCI6IjAjLmZ8bWVtYmVyc2hpcHxqb2VsLmNyZXN0X2dtYWlsLmNvbSNleHQjQGd1c3NmcmFuY2Uub25taWNyb3NvZnQuY29tIiwibmlpIjoibWljcm9zb2Z0LnNoYXJlcG9pbnQiLCJpc3VzZXIiOiJ0cnVlIiwiY2FjaGVrZXkiOiIwaC5mfG1lbWJlcnNoaXB8MTAwMzdmZmVhYjE3MDJiMUBsaXZlLmNvbSIsInR0IjoiMCIsInVzZVBlcnNpc3RlbnRDb29raWUiOiIyIn0.TG1IdVhRaXpMZFlnUGN2akhVTEFMenJuczZNdVF0ZzM5eG5rYWV3dVRXMD0&amp;encodeFailures=1&amp;width=500&amp;height=500&amp;srcWidth=500&amp;srcHeight=500">
            <a:extLst>
              <a:ext uri="{FF2B5EF4-FFF2-40B4-BE49-F238E27FC236}">
                <a16:creationId xmlns:a16="http://schemas.microsoft.com/office/drawing/2014/main" id="{401CA519-8926-450F-820A-764031DB6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15" y="5642537"/>
            <a:ext cx="788496" cy="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5CE7110F-A755-4F60-B49A-F691485B3E3A}"/>
              </a:ext>
            </a:extLst>
          </p:cNvPr>
          <p:cNvGrpSpPr/>
          <p:nvPr/>
        </p:nvGrpSpPr>
        <p:grpSpPr>
          <a:xfrm>
            <a:off x="333749" y="5641317"/>
            <a:ext cx="2540119" cy="789716"/>
            <a:chOff x="250722" y="1520928"/>
            <a:chExt cx="2255160" cy="701122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407FA85-E040-42E6-9D15-948166426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17" y="1522313"/>
              <a:ext cx="1453765" cy="699737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5D65197-0CC4-4D63-A525-1958C850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2" y="1520928"/>
              <a:ext cx="694284" cy="694284"/>
            </a:xfrm>
            <a:prstGeom prst="rect">
              <a:avLst/>
            </a:prstGeom>
          </p:spPr>
        </p:pic>
      </p:grpSp>
      <p:pic>
        <p:nvPicPr>
          <p:cNvPr id="26" name="Picture 2" descr="RÃ©sultat de recherche d'images pour &quot;ynov aix en provence&quot;">
            <a:extLst>
              <a:ext uri="{FF2B5EF4-FFF2-40B4-BE49-F238E27FC236}">
                <a16:creationId xmlns:a16="http://schemas.microsoft.com/office/drawing/2014/main" id="{C64B4A62-4CC3-43E5-9066-32A668519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38" y="5771882"/>
            <a:ext cx="2068184" cy="8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424196" y="701926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Principes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EFDFD-2743-435A-86BD-09DAFAF375C3}"/>
              </a:ext>
            </a:extLst>
          </p:cNvPr>
          <p:cNvSpPr/>
          <p:nvPr/>
        </p:nvSpPr>
        <p:spPr>
          <a:xfrm>
            <a:off x="1150374" y="1748135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73A3C"/>
                </a:solidFill>
                <a:latin typeface="Oxygen"/>
              </a:rPr>
              <a:t>« L’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IaC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 s’appuie sur un langage descriptif (DSL - Domain-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Specific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Language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) pour coder des processus de déploiement et de mise à disposition qui sont adaptatifs et plus polyvalents. »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11787E-0CCD-4506-89E3-4F1D1A93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1" y="3199476"/>
            <a:ext cx="4143222" cy="2316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ECECED-F133-4BCA-9838-C64679E2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67" y="2647021"/>
            <a:ext cx="3782216" cy="30556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D62D08-A413-494A-8540-27D57F75B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92" y="3202086"/>
            <a:ext cx="1546364" cy="646332"/>
          </a:xfrm>
          <a:prstGeom prst="rect">
            <a:avLst/>
          </a:prstGeom>
        </p:spPr>
      </p:pic>
      <p:pic>
        <p:nvPicPr>
          <p:cNvPr id="1026" name="Picture 2" descr="Image associée">
            <a:hlinkClick r:id="rId5"/>
            <a:extLst>
              <a:ext uri="{FF2B5EF4-FFF2-40B4-BE49-F238E27FC236}">
                <a16:creationId xmlns:a16="http://schemas.microsoft.com/office/drawing/2014/main" id="{123D04B1-DF19-46A0-9865-1F136DAD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59" y="4174865"/>
            <a:ext cx="2183752" cy="7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703196-2071-4270-A5B0-02563ED37E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88" y="5045275"/>
            <a:ext cx="857772" cy="9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53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Partie intégrante des processus 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DEVOPS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476198-F031-4D9C-A8E9-A97A4F2B3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3" y="1848464"/>
            <a:ext cx="4667168" cy="333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C22C94-4CDA-4BAA-A154-68807789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29" y="2138813"/>
            <a:ext cx="5569968" cy="2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outils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FC18C3A-F6D6-4365-BFA8-81C29A3425A9}"/>
              </a:ext>
            </a:extLst>
          </p:cNvPr>
          <p:cNvGrpSpPr/>
          <p:nvPr/>
        </p:nvGrpSpPr>
        <p:grpSpPr>
          <a:xfrm>
            <a:off x="1010855" y="1702877"/>
            <a:ext cx="9568655" cy="4286865"/>
            <a:chOff x="2393590" y="1553497"/>
            <a:chExt cx="7478254" cy="33503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194453C-F8A5-44D8-AB46-BBEF55E2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590" y="1698873"/>
              <a:ext cx="7478254" cy="320496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2F0BC1-08A1-4B09-AD24-0B51A5D03F16}"/>
                </a:ext>
              </a:extLst>
            </p:cNvPr>
            <p:cNvSpPr/>
            <p:nvPr/>
          </p:nvSpPr>
          <p:spPr>
            <a:xfrm>
              <a:off x="4100052" y="1553497"/>
              <a:ext cx="3392129" cy="33134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814AB2-D8C4-44A5-917D-8A347097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2881" y="1760721"/>
              <a:ext cx="1626932" cy="145688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59DD680-C178-414D-B71C-35D88097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356" y="3210232"/>
              <a:ext cx="3061981" cy="142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5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Exemple de déploiement devops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EAA79A-0847-410D-A19F-C341B8ED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664"/>
            <a:ext cx="12192000" cy="43286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1A6647-B826-4EAC-B682-339FD10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45" y="2734750"/>
            <a:ext cx="2257425" cy="542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1A6C1B-30AD-476A-8399-504A06AF9E98}"/>
              </a:ext>
            </a:extLst>
          </p:cNvPr>
          <p:cNvSpPr/>
          <p:nvPr/>
        </p:nvSpPr>
        <p:spPr>
          <a:xfrm>
            <a:off x="9458632" y="1264664"/>
            <a:ext cx="2615381" cy="4123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716C05-77F5-4C14-9483-651447B9E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28" y="3197650"/>
            <a:ext cx="2768363" cy="13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TextBox 34"/>
          <p:cNvSpPr txBox="1"/>
          <p:nvPr/>
        </p:nvSpPr>
        <p:spPr>
          <a:xfrm>
            <a:off x="5389543" y="4746028"/>
            <a:ext cx="2280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Les labs !</a:t>
            </a:r>
            <a:endParaRPr lang="id-ID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D00A90-1B16-4265-B43A-97D041FA6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78" y="2360213"/>
            <a:ext cx="3688088" cy="1274067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C702B46-2BA3-4B18-B3CA-981C254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24" y="3627485"/>
            <a:ext cx="3529423" cy="17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labs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B28C6-043F-4F51-9E5D-314DCF41F778}"/>
              </a:ext>
            </a:extLst>
          </p:cNvPr>
          <p:cNvSpPr/>
          <p:nvPr/>
        </p:nvSpPr>
        <p:spPr>
          <a:xfrm>
            <a:off x="1179846" y="2270940"/>
            <a:ext cx="9832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hlinkClick r:id="rId2"/>
              </a:rPr>
              <a:t>https://github.com/randb13/GAB2019</a:t>
            </a:r>
            <a:endParaRPr lang="fr-FR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AAAE8-9DE2-44B1-AEF5-2077DE9BCB60}"/>
              </a:ext>
            </a:extLst>
          </p:cNvPr>
          <p:cNvSpPr/>
          <p:nvPr/>
        </p:nvSpPr>
        <p:spPr>
          <a:xfrm>
            <a:off x="2550445" y="4046081"/>
            <a:ext cx="709110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LAB1 : MES DEBUTS AVEC TERRAFORM ET AZURE  </a:t>
            </a:r>
            <a:endParaRPr lang="en-US" sz="28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41A73-4772-4061-9FD4-515E5E31FB9E}"/>
              </a:ext>
            </a:extLst>
          </p:cNvPr>
          <p:cNvSpPr/>
          <p:nvPr/>
        </p:nvSpPr>
        <p:spPr>
          <a:xfrm>
            <a:off x="3233589" y="4842495"/>
            <a:ext cx="556799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LAB2 : TERRAFORM ET AZURE  DEVOPS</a:t>
            </a:r>
            <a:endParaRPr lang="en-US" sz="28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>
            <a:extLst>
              <a:ext uri="{FF2B5EF4-FFF2-40B4-BE49-F238E27FC236}">
                <a16:creationId xmlns:a16="http://schemas.microsoft.com/office/drawing/2014/main" id="{178B44D9-F6EB-448F-BCDD-3632DD27715F}"/>
              </a:ext>
            </a:extLst>
          </p:cNvPr>
          <p:cNvSpPr/>
          <p:nvPr/>
        </p:nvSpPr>
        <p:spPr>
          <a:xfrm>
            <a:off x="4226153" y="1225127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900545CA-30C1-414B-9B96-F631C3899507}"/>
              </a:ext>
            </a:extLst>
          </p:cNvPr>
          <p:cNvSpPr txBox="1"/>
          <p:nvPr/>
        </p:nvSpPr>
        <p:spPr>
          <a:xfrm>
            <a:off x="4293775" y="2494808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venus</a:t>
            </a:r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2078F0D0-B9BA-4E07-BCDC-2FD2C5E29177}"/>
              </a:ext>
            </a:extLst>
          </p:cNvPr>
          <p:cNvGrpSpPr/>
          <p:nvPr/>
        </p:nvGrpSpPr>
        <p:grpSpPr>
          <a:xfrm>
            <a:off x="3408073" y="4437768"/>
            <a:ext cx="5375855" cy="1054100"/>
            <a:chOff x="4076513" y="5044551"/>
            <a:chExt cx="4131718" cy="9825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3EBFB0-5053-4454-A4F5-84CDABEF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A1D3B8C-4B68-465F-90F5-95BCE874C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259E73-838D-4261-BEE9-14DC365C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DCD591-C3B3-4062-81FE-96441E66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04FCF1C-B191-4533-9433-5223212DF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33">
            <a:extLst>
              <a:ext uri="{FF2B5EF4-FFF2-40B4-BE49-F238E27FC236}">
                <a16:creationId xmlns:a16="http://schemas.microsoft.com/office/drawing/2014/main" id="{21F51070-F2B0-4032-B115-1507E9425E6E}"/>
              </a:ext>
            </a:extLst>
          </p:cNvPr>
          <p:cNvSpPr txBox="1"/>
          <p:nvPr/>
        </p:nvSpPr>
        <p:spPr>
          <a:xfrm>
            <a:off x="3824866" y="4486558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bientôt !</a:t>
            </a:r>
          </a:p>
        </p:txBody>
      </p:sp>
    </p:spTree>
    <p:extLst>
      <p:ext uri="{BB962C8B-B14F-4D97-AF65-F5344CB8AC3E}">
        <p14:creationId xmlns:p14="http://schemas.microsoft.com/office/powerpoint/2010/main" val="23857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05910" y="0"/>
            <a:ext cx="65801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Un GRAND merci aux sponsors GAB 2019 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global.azurebootcamp.net/wp-content/uploads/2018/03/jetbrains-150x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97355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lobal.azurebootcamp.net/wp-content/uploads/2019/03/Enzo-1024x3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lobal.azurebootcamp.net/wp-content/uploads/2019/03/SMU-Logo-Color-w-Ops-1024x3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lobal.azurebootcamp.net/wp-content/uploads/2019/03/Progate-ForLightBackground-1024x3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global.azurebootcamp.net/wp-content/uploads/2019/03/483x140_KEMP_HRZ_GreyYell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1026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0467" y="0"/>
            <a:ext cx="72510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autre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 GRAND merci à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nos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 sponsors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locaux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 !</a:t>
            </a:r>
          </a:p>
        </p:txBody>
      </p:sp>
      <p:pic>
        <p:nvPicPr>
          <p:cNvPr id="5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francecentral1-mediap.svc.ms/transform/thumbnail?provider=spo&amp;inputFormat=png&amp;cs=fFNQTw&amp;docid=https%3A%2F%2Fgussfrance.sharepoint.com%3A443%2F_api%2Fv2.0%2Fdrives%2Fb!2aW2zlEcqE-8RMdFgYJboXB4vOL0hTxAodVgxZXeIlWwdNaIdLIrSrMh0N1-Wa0w%2Fitems%2F01MEGYZBGMQTP6WX2LEFFZXL5KMTSAMZFK%3Fversion%3DPublished&amp;access_token=eyJ0eXAiOiJKV1QiLCJhbGciOiJub25lIn0.eyJhdWQiOiIwMDAwMDAwMy0wMDAwLTBmZjEtY2UwMC0wMDAwMDAwMDAwMDAvZ3Vzc2ZyYW5jZS5zaGFyZXBvaW50LmNvbUAyZWYzYWMxMS0zZmEwLTQzNmQtYTcxMy0wMTUyZTBmMTE2NWQiLCJpc3MiOiIwMDAwMDAwMy0wMDAwLTBmZjEtY2UwMC0wMDAwMDAwMDAwMDAiLCJuYmYiOiIxNTUzNTQyNzIzIiwiZXhwIjoiMTU1MzU2NDMyMyIsImVuZHBvaW50dXJsIjoiTFFPWGk5MXkwaVdSN1hDRU1jM2g2MDVZNU9JL2ZQUlJnUkgwSzU4NEFRYz0iLCJlbmRwb2ludHVybExlbmd0aCI6IjExNyIsImlzbG9vcGJhY2siOiJUcnVlIiwiY2lkIjoiT1RnNE9HTmpPV1V0WkRCbU1pMHdNREF3TFRrNFpESXROek5tWW1FNFlqTXlNamsxIiwidmVyIjoiaGFzaGVkcHJvb2Z0b2tlbiIsInNpdGVpZCI6IlkyVmlObUUxWkRrdE1XTTFNUzAwWm1FNExXSmpORFF0WXpjME5UZ3hPREkxWW1FeCIsIm5hbWVpZCI6IjAjLmZ8bWVtYmVyc2hpcHxqb2VsLmNyZXN0X2dtYWlsLmNvbSNleHQjQGd1c3NmcmFuY2Uub25taWNyb3NvZnQuY29tIiwibmlpIjoibWljcm9zb2Z0LnNoYXJlcG9pbnQiLCJpc3VzZXIiOiJ0cnVlIiwiY2FjaGVrZXkiOiIwaC5mfG1lbWJlcnNoaXB8MTAwMzdmZmVhYjE3MDJiMUBsaXZlLmNvbSIsInR0IjoiMCIsInVzZVBlcnNpc3RlbnRDb29raWUiOiIyIn0.TG1IdVhRaXpMZFlnUGN2akhVTEFMenJuczZNdVF0ZzM5eG5rYWV3dVRXMD0&amp;encodeFailures=1&amp;width=500&amp;height=500&amp;srcWidth=500&amp;srcHeight=500">
            <a:extLst>
              <a:ext uri="{FF2B5EF4-FFF2-40B4-BE49-F238E27FC236}">
                <a16:creationId xmlns:a16="http://schemas.microsoft.com/office/drawing/2014/main" id="{B7F13CB4-11ED-4685-954C-01DBA596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87" y="1411731"/>
            <a:ext cx="1283009" cy="128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C3EBF47-F251-495D-9244-35C0454637EA}"/>
              </a:ext>
            </a:extLst>
          </p:cNvPr>
          <p:cNvGrpSpPr/>
          <p:nvPr/>
        </p:nvGrpSpPr>
        <p:grpSpPr>
          <a:xfrm>
            <a:off x="3396868" y="1407156"/>
            <a:ext cx="4141514" cy="1287584"/>
            <a:chOff x="250722" y="1520928"/>
            <a:chExt cx="2255160" cy="701122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B23AB1C9-AF1D-4F77-9769-193CAD5EE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17" y="1522313"/>
              <a:ext cx="1453765" cy="69973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006C927-901E-4BFA-880F-CE4C2FFA8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2" y="1520928"/>
              <a:ext cx="694284" cy="694284"/>
            </a:xfrm>
            <a:prstGeom prst="rect">
              <a:avLst/>
            </a:prstGeom>
          </p:spPr>
        </p:pic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A3204979-23BF-429C-A515-F7F869EBB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47" y="5244473"/>
            <a:ext cx="2096050" cy="8260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6976CA-3325-42C2-BD5F-A61DAC607A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71" y="3451301"/>
            <a:ext cx="4141512" cy="97521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DFD680-CD68-4BC8-BD03-5FA5AB3B6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2" y="3382337"/>
            <a:ext cx="4141513" cy="12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 txBox="1">
            <a:spLocks/>
          </p:cNvSpPr>
          <p:nvPr/>
        </p:nvSpPr>
        <p:spPr>
          <a:xfrm>
            <a:off x="668198" y="1657328"/>
            <a:ext cx="10051154" cy="39887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Please connect to the Wi-Fi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Wi-Fi SID: &lt;Enter 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Name: &lt;Enter 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Password: &lt;Enter password&gt;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need to open a browser to connect.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Please share the bandwidth with everyone…. No Netflix, please</a:t>
            </a:r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2027583" y="206332"/>
            <a:ext cx="9342368" cy="7478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Wi-Fi</a:t>
            </a:r>
          </a:p>
        </p:txBody>
      </p:sp>
      <p:pic>
        <p:nvPicPr>
          <p:cNvPr id="4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74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000"/>
    </mc:Choice>
    <mc:Fallback xmlns="">
      <p:transition advTm="8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F43DBE-D1DE-49AF-B836-B0DB8A689F0B}"/>
              </a:ext>
            </a:extLst>
          </p:cNvPr>
          <p:cNvSpPr/>
          <p:nvPr/>
        </p:nvSpPr>
        <p:spPr>
          <a:xfrm>
            <a:off x="0" y="24381"/>
            <a:ext cx="3603369" cy="681636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08CA14-D0F6-484C-A259-B54A5813E49C}"/>
              </a:ext>
            </a:extLst>
          </p:cNvPr>
          <p:cNvSpPr/>
          <p:nvPr/>
        </p:nvSpPr>
        <p:spPr>
          <a:xfrm>
            <a:off x="3514680" y="0"/>
            <a:ext cx="867732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DAB7477D-6376-4D23-9580-4DE507BD21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97576" y="102511"/>
          <a:ext cx="8128000" cy="6563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081">
                  <a:extLst>
                    <a:ext uri="{9D8B030D-6E8A-4147-A177-3AD203B41FA5}">
                      <a16:colId xmlns:a16="http://schemas.microsoft.com/office/drawing/2014/main" val="2225268735"/>
                    </a:ext>
                  </a:extLst>
                </a:gridCol>
                <a:gridCol w="7189919">
                  <a:extLst>
                    <a:ext uri="{9D8B030D-6E8A-4147-A177-3AD203B41FA5}">
                      <a16:colId xmlns:a16="http://schemas.microsoft.com/office/drawing/2014/main" val="2228140790"/>
                    </a:ext>
                  </a:extLst>
                </a:gridCol>
              </a:tblGrid>
              <a:tr h="1148715"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solidFill>
                            <a:schemeClr val="bg1"/>
                          </a:solidFill>
                        </a:rPr>
                        <a:t>Une journée </a:t>
                      </a:r>
                      <a:r>
                        <a:rPr lang="fr-FR" sz="1800" b="1" dirty="0">
                          <a:solidFill>
                            <a:schemeClr val="bg1"/>
                          </a:solidFill>
                        </a:rPr>
                        <a:t>d’ateliers</a:t>
                      </a:r>
                      <a:r>
                        <a:rPr lang="fr-FR" sz="1800" b="0" dirty="0">
                          <a:solidFill>
                            <a:schemeClr val="bg1"/>
                          </a:solidFill>
                        </a:rPr>
                        <a:t> et de </a:t>
                      </a:r>
                      <a:r>
                        <a:rPr lang="fr-FR" sz="1800" b="1" dirty="0">
                          <a:solidFill>
                            <a:schemeClr val="bg1"/>
                          </a:solidFill>
                        </a:rPr>
                        <a:t>formation</a:t>
                      </a:r>
                      <a:r>
                        <a:rPr lang="fr-FR" sz="1800" b="0" dirty="0">
                          <a:solidFill>
                            <a:schemeClr val="bg1"/>
                          </a:solidFill>
                        </a:rPr>
                        <a:t> gratuite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0" dirty="0">
                          <a:solidFill>
                            <a:schemeClr val="bg1"/>
                          </a:solidFill>
                        </a:rPr>
                        <a:t>par les experts des communautés </a:t>
                      </a:r>
                      <a:r>
                        <a:rPr lang="fr-FR" sz="1800" b="1" i="0" dirty="0">
                          <a:solidFill>
                            <a:schemeClr val="bg1"/>
                          </a:solidFill>
                        </a:rPr>
                        <a:t>MICROSOFT</a:t>
                      </a:r>
                      <a:br>
                        <a:rPr lang="fr-FR" sz="1800" b="1" i="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800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Samedi 27 avril à Aix en Provence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33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9h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Accueil – café, viennoiseries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552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9h30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Présentation des Communautés aOS, CMD et Club Power BI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70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10h05</a:t>
                      </a:r>
                    </a:p>
                    <a:p>
                      <a:pPr algn="ctr"/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Monitorer efficacement vos ressources Azure et On Prem – Hands On Lab</a:t>
                      </a:r>
                      <a:br>
                        <a:rPr lang="fr-F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Jean-François BERENGUER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20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10h50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Pause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9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11h10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Infrastructure as Code (IAC) : simplifiez vous la vie (et l’IT)</a:t>
                      </a:r>
                      <a:br>
                        <a:rPr lang="fr-FR" sz="14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fr-FR" sz="14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Rémy </a:t>
                      </a:r>
                      <a:r>
                        <a:rPr lang="fr-FR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BOVI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7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12h00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Azure Advanced Threat Protection : sécurisez votre environnement Azure et On Prem</a:t>
                      </a:r>
                      <a:br>
                        <a:rPr lang="fr-F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Seyfallah TAGREROUT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66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12h45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Déjeuner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63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13h30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Azure Machine Learning et Titanic : plutôt #TeamJack ou #TeamRose ? </a:t>
                      </a:r>
                      <a:br>
                        <a:rPr lang="fr-F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Joël CREST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10606"/>
                  </a:ext>
                </a:extLst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14h20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Le voyage d’une application en mode DevOps du pipeline d’intégration vers un cluster Kubernetes – Hands On Lab</a:t>
                      </a:r>
                      <a:br>
                        <a:rPr lang="fr-F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Thomas HIDROT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39131"/>
                  </a:ext>
                </a:extLst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15h10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Pause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12003"/>
                  </a:ext>
                </a:extLst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15h30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Stockage hybride dans Azure : étendez vos serveurs de fichiers Windows avec Azure File Sync !</a:t>
                      </a:r>
                      <a:br>
                        <a:rPr lang="fr-FR" sz="1400" dirty="0">
                          <a:solidFill>
                            <a:schemeClr val="bg1"/>
                          </a:solidFill>
                        </a:rPr>
                      </a:br>
                      <a:r>
                        <a:rPr lang="fr-FR" sz="1400" dirty="0">
                          <a:solidFill>
                            <a:schemeClr val="bg1"/>
                          </a:solidFill>
                        </a:rPr>
                        <a:t>Jean-François APREA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870665"/>
                  </a:ext>
                </a:extLst>
              </a:tr>
              <a:tr h="25615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16h15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i="1" dirty="0"/>
                        <a:t>Tirage au sort et remise des lots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958298"/>
                  </a:ext>
                </a:extLst>
              </a:tr>
            </a:tbl>
          </a:graphicData>
        </a:graphic>
      </p:graphicFrame>
      <p:pic>
        <p:nvPicPr>
          <p:cNvPr id="1026" name="Picture 2" descr="RÃ©sultat de recherche d'images pour &quot;global azure bootcamp 2019&quot;">
            <a:extLst>
              <a:ext uri="{FF2B5EF4-FFF2-40B4-BE49-F238E27FC236}">
                <a16:creationId xmlns:a16="http://schemas.microsoft.com/office/drawing/2014/main" id="{6E447367-72CA-4EF3-9839-7D2D01A8C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61" y="18630"/>
            <a:ext cx="1358086" cy="120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F6CA2316-1C4A-43F3-90D9-111F151D44C8}"/>
              </a:ext>
            </a:extLst>
          </p:cNvPr>
          <p:cNvGrpSpPr/>
          <p:nvPr/>
        </p:nvGrpSpPr>
        <p:grpSpPr>
          <a:xfrm>
            <a:off x="413033" y="3323108"/>
            <a:ext cx="2843538" cy="1479670"/>
            <a:chOff x="443945" y="3670630"/>
            <a:chExt cx="2843538" cy="147967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4C472CDB-E9F9-4D76-A2CB-23A5E1D11FF6}"/>
                </a:ext>
              </a:extLst>
            </p:cNvPr>
            <p:cNvGrpSpPr/>
            <p:nvPr/>
          </p:nvGrpSpPr>
          <p:grpSpPr>
            <a:xfrm>
              <a:off x="443945" y="3790628"/>
              <a:ext cx="2843538" cy="1359672"/>
              <a:chOff x="261170" y="4225983"/>
              <a:chExt cx="2988004" cy="1428750"/>
            </a:xfrm>
          </p:grpSpPr>
          <p:pic>
            <p:nvPicPr>
              <p:cNvPr id="8" name="Picture 2" descr="RÃ©sultat de recherche d'images pour &quot;nelite logo&quot;">
                <a:extLst>
                  <a:ext uri="{FF2B5EF4-FFF2-40B4-BE49-F238E27FC236}">
                    <a16:creationId xmlns:a16="http://schemas.microsoft.com/office/drawing/2014/main" id="{0B651BEB-7E71-486A-8A05-D91EF51B3B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424" y="4225983"/>
                <a:ext cx="1428750" cy="142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Ã©sultat de recherche d'images pour &quot;exakis&quot;">
                <a:extLst>
                  <a:ext uri="{FF2B5EF4-FFF2-40B4-BE49-F238E27FC236}">
                    <a16:creationId xmlns:a16="http://schemas.microsoft.com/office/drawing/2014/main" id="{6BD92D84-0CFD-4F62-A25B-271CF2F305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170" y="4296342"/>
                <a:ext cx="1288032" cy="1288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B9129E3-080F-4572-8C77-AD20782809DE}"/>
                  </a:ext>
                </a:extLst>
              </p:cNvPr>
              <p:cNvSpPr txBox="1"/>
              <p:nvPr/>
            </p:nvSpPr>
            <p:spPr>
              <a:xfrm>
                <a:off x="1519762" y="4740303"/>
                <a:ext cx="3593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&amp;</a:t>
                </a:r>
              </a:p>
            </p:txBody>
          </p:sp>
        </p:grp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53B2BEC-AE56-4454-9702-F067ED987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76" y="3670630"/>
              <a:ext cx="2588189" cy="609451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1DA564B-BF12-4E81-B2B1-8C678E09AF07}"/>
              </a:ext>
            </a:extLst>
          </p:cNvPr>
          <p:cNvGrpSpPr/>
          <p:nvPr/>
        </p:nvGrpSpPr>
        <p:grpSpPr>
          <a:xfrm>
            <a:off x="277770" y="2409294"/>
            <a:ext cx="2255160" cy="701122"/>
            <a:chOff x="250722" y="1520928"/>
            <a:chExt cx="2255160" cy="70112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48141DC3-FC65-4B63-89E5-7D391CC5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17" y="1522313"/>
              <a:ext cx="1453765" cy="69973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AB605DD-A265-41AA-8C29-89F686889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722" y="1520928"/>
              <a:ext cx="694284" cy="69428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0A32CE9-FDA5-4933-9045-BF3EFEE857F1}"/>
              </a:ext>
            </a:extLst>
          </p:cNvPr>
          <p:cNvGrpSpPr/>
          <p:nvPr/>
        </p:nvGrpSpPr>
        <p:grpSpPr>
          <a:xfrm>
            <a:off x="624627" y="4802777"/>
            <a:ext cx="2510175" cy="1139821"/>
            <a:chOff x="624627" y="4582777"/>
            <a:chExt cx="2510175" cy="113982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0449AD4-6F56-47E2-A946-945825CE4808}"/>
                </a:ext>
              </a:extLst>
            </p:cNvPr>
            <p:cNvSpPr txBox="1"/>
            <p:nvPr/>
          </p:nvSpPr>
          <p:spPr>
            <a:xfrm>
              <a:off x="624627" y="5199378"/>
              <a:ext cx="2510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Bâtiment Centraix – 2</a:t>
              </a:r>
              <a:r>
                <a:rPr kumimoji="0" lang="fr-FR" sz="1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ème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étage, </a:t>
              </a:r>
              <a:b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 Rue le Corbusier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04AA538-002B-4063-B4C1-060A3039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45" y="4582777"/>
              <a:ext cx="1500338" cy="59126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B98645-727A-417B-99B6-D7E45362CA3A}"/>
              </a:ext>
            </a:extLst>
          </p:cNvPr>
          <p:cNvSpPr/>
          <p:nvPr/>
        </p:nvSpPr>
        <p:spPr>
          <a:xfrm>
            <a:off x="207213" y="6140771"/>
            <a:ext cx="32588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Inscription gratuite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de restauration assuré sur place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898A2D-3E12-4CAD-8D2D-52CFF4D018CF}"/>
              </a:ext>
            </a:extLst>
          </p:cNvPr>
          <p:cNvSpPr/>
          <p:nvPr/>
        </p:nvSpPr>
        <p:spPr>
          <a:xfrm>
            <a:off x="207213" y="183946"/>
            <a:ext cx="32588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Moins de slides, plus de code !</a:t>
            </a:r>
            <a:b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Apportez votre propre laptop.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Nous fournissons les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pass AZURE</a:t>
            </a:r>
          </a:p>
        </p:txBody>
      </p:sp>
      <p:sp>
        <p:nvSpPr>
          <p:cNvPr id="18" name="Étoile : 10 branches 17">
            <a:extLst>
              <a:ext uri="{FF2B5EF4-FFF2-40B4-BE49-F238E27FC236}">
                <a16:creationId xmlns:a16="http://schemas.microsoft.com/office/drawing/2014/main" id="{64496168-E703-4715-A5B9-1D4D51DC5239}"/>
              </a:ext>
            </a:extLst>
          </p:cNvPr>
          <p:cNvSpPr/>
          <p:nvPr/>
        </p:nvSpPr>
        <p:spPr>
          <a:xfrm rot="20470964">
            <a:off x="2833254" y="956510"/>
            <a:ext cx="1070114" cy="1070114"/>
          </a:xfrm>
          <a:prstGeom prst="star10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Plusieurs lots à gagner</a:t>
            </a:r>
          </a:p>
        </p:txBody>
      </p:sp>
      <p:pic>
        <p:nvPicPr>
          <p:cNvPr id="12" name="Picture 2" descr="https://francecentral1-mediap.svc.ms/transform/thumbnail?provider=spo&amp;inputFormat=png&amp;cs=fFNQTw&amp;docid=https%3A%2F%2Fgussfrance.sharepoint.com%3A443%2F_api%2Fv2.0%2Fdrives%2Fb!2aW2zlEcqE-8RMdFgYJboXB4vOL0hTxAodVgxZXeIlWwdNaIdLIrSrMh0N1-Wa0w%2Fitems%2F01MEGYZBGMQTP6WX2LEFFZXL5KMTSAMZFK%3Fversion%3DPublished&amp;access_token=eyJ0eXAiOiJKV1QiLCJhbGciOiJub25lIn0.eyJhdWQiOiIwMDAwMDAwMy0wMDAwLTBmZjEtY2UwMC0wMDAwMDAwMDAwMDAvZ3Vzc2ZyYW5jZS5zaGFyZXBvaW50LmNvbUAyZWYzYWMxMS0zZmEwLTQzNmQtYTcxMy0wMTUyZTBmMTE2NWQiLCJpc3MiOiIwMDAwMDAwMy0wMDAwLTBmZjEtY2UwMC0wMDAwMDAwMDAwMDAiLCJuYmYiOiIxNTUzNTQyNzIzIiwiZXhwIjoiMTU1MzU2NDMyMyIsImVuZHBvaW50dXJsIjoiTFFPWGk5MXkwaVdSN1hDRU1jM2g2MDVZNU9JL2ZQUlJnUkgwSzU4NEFRYz0iLCJlbmRwb2ludHVybExlbmd0aCI6IjExNyIsImlzbG9vcGJhY2siOiJUcnVlIiwiY2lkIjoiT1RnNE9HTmpPV1V0WkRCbU1pMHdNREF3TFRrNFpESXROek5tWW1FNFlqTXlNamsxIiwidmVyIjoiaGFzaGVkcHJvb2Z0b2tlbiIsInNpdGVpZCI6IlkyVmlObUUxWkRrdE1XTTFNUzAwWm1FNExXSmpORFF0WXpjME5UZ3hPREkxWW1FeCIsIm5hbWVpZCI6IjAjLmZ8bWVtYmVyc2hpcHxqb2VsLmNyZXN0X2dtYWlsLmNvbSNleHQjQGd1c3NmcmFuY2Uub25taWNyb3NvZnQuY29tIiwibmlpIjoibWljcm9zb2Z0LnNoYXJlcG9pbnQiLCJpc3VzZXIiOiJ0cnVlIiwiY2FjaGVrZXkiOiIwaC5mfG1lbWJlcnNoaXB8MTAwMzdmZmVhYjE3MDJiMUBsaXZlLmNvbSIsInR0IjoiMCIsInVzZVBlcnNpc3RlbnRDb29raWUiOiIyIn0.TG1IdVhRaXpMZFlnUGN2akhVTEFMenJuczZNdVF0ZzM5eG5rYWV3dVRXMD0&amp;encodeFailures=1&amp;width=500&amp;height=500&amp;srcWidth=500&amp;srcHeight=500">
            <a:extLst>
              <a:ext uri="{FF2B5EF4-FFF2-40B4-BE49-F238E27FC236}">
                <a16:creationId xmlns:a16="http://schemas.microsoft.com/office/drawing/2014/main" id="{52746820-9E50-459E-A807-1F685ECD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05" y="2407044"/>
            <a:ext cx="694284" cy="69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934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02F4CB-2F6D-4865-8823-9B916B93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74" y="1462995"/>
            <a:ext cx="379095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4824455" y="4962378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Rémy BOVI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4824455" y="5238570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2"/>
                </a:solidFill>
              </a:rPr>
              <a:t>Azure cloud Architect</a:t>
            </a:r>
            <a:endParaRPr lang="id-ID" sz="12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846009" y="4791805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4EA9199D-86BF-4BB4-A46E-679936983E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5" y="5791761"/>
            <a:ext cx="2247215" cy="747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C0100C4-BF19-4CA0-B695-0F4B3927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841" y="5645541"/>
            <a:ext cx="1040171" cy="10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Subtitle 4">
            <a:extLst>
              <a:ext uri="{FF2B5EF4-FFF2-40B4-BE49-F238E27FC236}">
                <a16:creationId xmlns:a16="http://schemas.microsoft.com/office/drawing/2014/main" id="{75854FC9-0942-4F2E-88B2-7133474B7FA7}"/>
              </a:ext>
            </a:extLst>
          </p:cNvPr>
          <p:cNvSpPr txBox="1">
            <a:spLocks/>
          </p:cNvSpPr>
          <p:nvPr/>
        </p:nvSpPr>
        <p:spPr>
          <a:xfrm>
            <a:off x="3132846" y="2608162"/>
            <a:ext cx="5430944" cy="238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>
                <a:solidFill>
                  <a:srgbClr val="FFFFFF"/>
                </a:solidFill>
              </a:rPr>
              <a:t>Infrastructure as code (IAC)</a:t>
            </a:r>
          </a:p>
          <a:p>
            <a:r>
              <a:rPr lang="fr-FR" sz="3600" b="1" dirty="0">
                <a:solidFill>
                  <a:srgbClr val="FFFFFF"/>
                </a:solidFill>
              </a:rPr>
              <a:t>C’est quoi ?</a:t>
            </a:r>
          </a:p>
        </p:txBody>
      </p:sp>
    </p:spTree>
    <p:extLst>
      <p:ext uri="{BB962C8B-B14F-4D97-AF65-F5344CB8AC3E}">
        <p14:creationId xmlns:p14="http://schemas.microsoft.com/office/powerpoint/2010/main" val="17370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485B7F-9339-47DF-B29B-3138E01B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18" y="387751"/>
            <a:ext cx="7178989" cy="5384242"/>
          </a:xfrm>
          <a:prstGeom prst="rect">
            <a:avLst/>
          </a:prstGeom>
        </p:spPr>
      </p:pic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-450874" y="3306014"/>
            <a:ext cx="756678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4400" b="1" strike="sngStrike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YACK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 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  <a:sym typeface="Wingdings" panose="05000000000000000000" pitchFamily="2" charset="2"/>
              </a:rPr>
              <a:t> 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IAC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9C9C2-D409-41C2-9771-22EB77590DD2}"/>
              </a:ext>
            </a:extLst>
          </p:cNvPr>
          <p:cNvSpPr/>
          <p:nvPr/>
        </p:nvSpPr>
        <p:spPr>
          <a:xfrm>
            <a:off x="3100830" y="4030914"/>
            <a:ext cx="2480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Droid Sans"/>
              </a:rPr>
              <a:t>Infrastructure as Code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81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394699" y="603603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Définition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069D2B-399C-483F-9C2F-2DA74E21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4" y="3429000"/>
            <a:ext cx="4995936" cy="2247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3097E-76B1-4AB4-802D-0DB07B8348C6}"/>
              </a:ext>
            </a:extLst>
          </p:cNvPr>
          <p:cNvSpPr/>
          <p:nvPr/>
        </p:nvSpPr>
        <p:spPr>
          <a:xfrm>
            <a:off x="2184171" y="1564943"/>
            <a:ext cx="7566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Droid Sans"/>
              </a:rPr>
              <a:t>« L’Infrastructure as Code, ou IaC, est un type de configuration informatique permettant aux développeurs et aux techniciens d’exploitation de gérer et d’approvisionner automatiquement l’infrastructure informatique </a:t>
            </a:r>
            <a:r>
              <a:rPr lang="fr-FR" b="1" dirty="0">
                <a:solidFill>
                  <a:srgbClr val="333333"/>
                </a:solidFill>
                <a:latin typeface="&amp;quot"/>
              </a:rPr>
              <a:t>par le biais du code sans passer par des processus manuels</a:t>
            </a:r>
            <a:r>
              <a:rPr lang="fr-FR" dirty="0">
                <a:solidFill>
                  <a:srgbClr val="333333"/>
                </a:solidFill>
                <a:latin typeface="Droid Sans"/>
              </a:rPr>
              <a:t>.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03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13171</TotalTime>
  <Words>332</Words>
  <Application>Microsoft Office PowerPoint</Application>
  <PresentationFormat>Grand écran</PresentationFormat>
  <Paragraphs>77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16</vt:i4>
      </vt:variant>
    </vt:vector>
  </HeadingPairs>
  <TitlesOfParts>
    <vt:vector size="33" baseType="lpstr">
      <vt:lpstr>&amp;quot</vt:lpstr>
      <vt:lpstr>Arial</vt:lpstr>
      <vt:lpstr>Bebas</vt:lpstr>
      <vt:lpstr>Calibri</vt:lpstr>
      <vt:lpstr>Calibri</vt:lpstr>
      <vt:lpstr>Calibri Light</vt:lpstr>
      <vt:lpstr>Droid Sans</vt:lpstr>
      <vt:lpstr>FontAwesome</vt:lpstr>
      <vt:lpstr>Oxygen</vt:lpstr>
      <vt:lpstr>Oxygen</vt:lpstr>
      <vt:lpstr>Segoe UI Light</vt:lpstr>
      <vt:lpstr>Segoe UI Semilight</vt:lpstr>
      <vt:lpstr>Office Theme</vt:lpstr>
      <vt:lpstr>with Footer</vt:lpstr>
      <vt:lpstr>Magnus Master Theme</vt:lpstr>
      <vt:lpstr>1_Office Theme</vt:lpstr>
      <vt:lpstr>Thème Office</vt:lpstr>
      <vt:lpstr>Infrastructure as code (IAC) Simplifiez-vous la vie (et l’IT)</vt:lpstr>
      <vt:lpstr>Présentation PowerPoint</vt:lpstr>
      <vt:lpstr>Présentation PowerPoint</vt:lpstr>
      <vt:lpstr>Présentation PowerPoint</vt:lpstr>
      <vt:lpstr>Présentation PowerPoint</vt:lpstr>
      <vt:lpstr>Meet the Team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Muse</dc:creator>
  <cp:lastModifiedBy>Remy Bovi</cp:lastModifiedBy>
  <cp:revision>364</cp:revision>
  <dcterms:created xsi:type="dcterms:W3CDTF">2015-02-01T23:43:36Z</dcterms:created>
  <dcterms:modified xsi:type="dcterms:W3CDTF">2019-04-26T07:39:58Z</dcterms:modified>
</cp:coreProperties>
</file>